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94660"/>
  </p:normalViewPr>
  <p:slideViewPr>
    <p:cSldViewPr snapToGrid="0">
      <p:cViewPr>
        <p:scale>
          <a:sx n="92" d="100"/>
          <a:sy n="92" d="100"/>
        </p:scale>
        <p:origin x="197" y="-1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fif>
</file>

<file path=ppt/media/image11.png>
</file>

<file path=ppt/media/image2.png>
</file>

<file path=ppt/media/image3.jpg>
</file>

<file path=ppt/media/image4.png>
</file>

<file path=ppt/media/image5.jpg>
</file>

<file path=ppt/media/image6.jfif>
</file>

<file path=ppt/media/image7.png>
</file>

<file path=ppt/media/image8.jpeg>
</file>

<file path=ppt/media/image9.jf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fif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fif"/><Relationship Id="rId5" Type="http://schemas.openxmlformats.org/officeDocument/2006/relationships/image" Target="../media/image9.jfif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Picture 2">
            <a:extLst>
              <a:ext uri="{FF2B5EF4-FFF2-40B4-BE49-F238E27FC236}">
                <a16:creationId xmlns:a16="http://schemas.microsoft.com/office/drawing/2014/main" id="{9FBB3149-8289-4060-BB01-ED3047C53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3BAEF7DA-43C4-4736-B5A3-B48E6125AB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909436B-313B-4D27-BD55-E8303EF45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3" name="Rectangle 5">
                <a:extLst>
                  <a:ext uri="{FF2B5EF4-FFF2-40B4-BE49-F238E27FC236}">
                    <a16:creationId xmlns:a16="http://schemas.microsoft.com/office/drawing/2014/main" id="{758BC0E2-32D9-41ED-907C-DA3C4A698E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6">
                <a:extLst>
                  <a:ext uri="{FF2B5EF4-FFF2-40B4-BE49-F238E27FC236}">
                    <a16:creationId xmlns:a16="http://schemas.microsoft.com/office/drawing/2014/main" id="{41E486E5-1757-4896-A762-4D0BE33091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7">
                <a:extLst>
                  <a:ext uri="{FF2B5EF4-FFF2-40B4-BE49-F238E27FC236}">
                    <a16:creationId xmlns:a16="http://schemas.microsoft.com/office/drawing/2014/main" id="{5812B4BD-11B4-43E6-B3D0-1F424A9FD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8">
                <a:extLst>
                  <a:ext uri="{FF2B5EF4-FFF2-40B4-BE49-F238E27FC236}">
                    <a16:creationId xmlns:a16="http://schemas.microsoft.com/office/drawing/2014/main" id="{6A0E1D38-C2A3-42C9-920D-F40319CE16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9">
                <a:extLst>
                  <a:ext uri="{FF2B5EF4-FFF2-40B4-BE49-F238E27FC236}">
                    <a16:creationId xmlns:a16="http://schemas.microsoft.com/office/drawing/2014/main" id="{3FAF6AF3-9B01-4BEB-BB6B-08B3485119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0">
                <a:extLst>
                  <a:ext uri="{FF2B5EF4-FFF2-40B4-BE49-F238E27FC236}">
                    <a16:creationId xmlns:a16="http://schemas.microsoft.com/office/drawing/2014/main" id="{53F7FADA-61E9-4AAB-BED8-D6FD1BB545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1">
                <a:extLst>
                  <a:ext uri="{FF2B5EF4-FFF2-40B4-BE49-F238E27FC236}">
                    <a16:creationId xmlns:a16="http://schemas.microsoft.com/office/drawing/2014/main" id="{46419F9F-3EEC-45FF-98BB-4F20D5347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2">
                <a:extLst>
                  <a:ext uri="{FF2B5EF4-FFF2-40B4-BE49-F238E27FC236}">
                    <a16:creationId xmlns:a16="http://schemas.microsoft.com/office/drawing/2014/main" id="{1E081BCD-31AF-4E94-966D-497357D221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3">
                <a:extLst>
                  <a:ext uri="{FF2B5EF4-FFF2-40B4-BE49-F238E27FC236}">
                    <a16:creationId xmlns:a16="http://schemas.microsoft.com/office/drawing/2014/main" id="{5082EAA7-B95F-462F-8307-2C9EC1C35A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4">
                <a:extLst>
                  <a:ext uri="{FF2B5EF4-FFF2-40B4-BE49-F238E27FC236}">
                    <a16:creationId xmlns:a16="http://schemas.microsoft.com/office/drawing/2014/main" id="{E9A57125-4B73-448E-B7B7-94380A928DF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5">
                <a:extLst>
                  <a:ext uri="{FF2B5EF4-FFF2-40B4-BE49-F238E27FC236}">
                    <a16:creationId xmlns:a16="http://schemas.microsoft.com/office/drawing/2014/main" id="{7290E834-81F0-42A1-B66B-33D4580573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Line 16">
                <a:extLst>
                  <a:ext uri="{FF2B5EF4-FFF2-40B4-BE49-F238E27FC236}">
                    <a16:creationId xmlns:a16="http://schemas.microsoft.com/office/drawing/2014/main" id="{C9FA5563-6ED2-4EAC-A8ED-DF71850ACD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5" name="Freeform 17">
                <a:extLst>
                  <a:ext uri="{FF2B5EF4-FFF2-40B4-BE49-F238E27FC236}">
                    <a16:creationId xmlns:a16="http://schemas.microsoft.com/office/drawing/2014/main" id="{50479572-5CA3-41F4-8BDC-F039335C2C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8">
                <a:extLst>
                  <a:ext uri="{FF2B5EF4-FFF2-40B4-BE49-F238E27FC236}">
                    <a16:creationId xmlns:a16="http://schemas.microsoft.com/office/drawing/2014/main" id="{4156CB6F-DF65-4A51-A840-7A4177BDF6E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Freeform 19">
                <a:extLst>
                  <a:ext uri="{FF2B5EF4-FFF2-40B4-BE49-F238E27FC236}">
                    <a16:creationId xmlns:a16="http://schemas.microsoft.com/office/drawing/2014/main" id="{9252974F-88C0-4CAA-A42D-E94E2B7A6D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0">
                <a:extLst>
                  <a:ext uri="{FF2B5EF4-FFF2-40B4-BE49-F238E27FC236}">
                    <a16:creationId xmlns:a16="http://schemas.microsoft.com/office/drawing/2014/main" id="{DE3974B2-2875-4AFE-A30A-6EE823E5799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Rectangle 21">
                <a:extLst>
                  <a:ext uri="{FF2B5EF4-FFF2-40B4-BE49-F238E27FC236}">
                    <a16:creationId xmlns:a16="http://schemas.microsoft.com/office/drawing/2014/main" id="{948A52FE-E1B0-4297-BBBE-C860B4E3D3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2">
                <a:extLst>
                  <a:ext uri="{FF2B5EF4-FFF2-40B4-BE49-F238E27FC236}">
                    <a16:creationId xmlns:a16="http://schemas.microsoft.com/office/drawing/2014/main" id="{C6E71B5D-6B02-417C-A0CF-4447C55F27E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3">
                <a:extLst>
                  <a:ext uri="{FF2B5EF4-FFF2-40B4-BE49-F238E27FC236}">
                    <a16:creationId xmlns:a16="http://schemas.microsoft.com/office/drawing/2014/main" id="{0FB94710-B373-451B-84A2-947DDB4564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4">
                <a:extLst>
                  <a:ext uri="{FF2B5EF4-FFF2-40B4-BE49-F238E27FC236}">
                    <a16:creationId xmlns:a16="http://schemas.microsoft.com/office/drawing/2014/main" id="{4E47778B-FD55-4A2C-A53F-E548158C89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5">
                <a:extLst>
                  <a:ext uri="{FF2B5EF4-FFF2-40B4-BE49-F238E27FC236}">
                    <a16:creationId xmlns:a16="http://schemas.microsoft.com/office/drawing/2014/main" id="{DA2A4F49-8FC4-4F12-8707-A6CC117E58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6">
                <a:extLst>
                  <a:ext uri="{FF2B5EF4-FFF2-40B4-BE49-F238E27FC236}">
                    <a16:creationId xmlns:a16="http://schemas.microsoft.com/office/drawing/2014/main" id="{2293D140-51FA-484D-8464-785D8FD3DD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7">
                <a:extLst>
                  <a:ext uri="{FF2B5EF4-FFF2-40B4-BE49-F238E27FC236}">
                    <a16:creationId xmlns:a16="http://schemas.microsoft.com/office/drawing/2014/main" id="{AA66B21A-3C7F-426E-9C38-C0D6AEF130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8">
                <a:extLst>
                  <a:ext uri="{FF2B5EF4-FFF2-40B4-BE49-F238E27FC236}">
                    <a16:creationId xmlns:a16="http://schemas.microsoft.com/office/drawing/2014/main" id="{F22F8B0E-04B8-4D29-9E19-CACDAE6AB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9">
                <a:extLst>
                  <a:ext uri="{FF2B5EF4-FFF2-40B4-BE49-F238E27FC236}">
                    <a16:creationId xmlns:a16="http://schemas.microsoft.com/office/drawing/2014/main" id="{E0D8C2CC-1759-4605-B3C9-DA4B1EF250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30">
                <a:extLst>
                  <a:ext uri="{FF2B5EF4-FFF2-40B4-BE49-F238E27FC236}">
                    <a16:creationId xmlns:a16="http://schemas.microsoft.com/office/drawing/2014/main" id="{547A4BC3-AA95-4A78-AC23-65A4CE843B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31">
                <a:extLst>
                  <a:ext uri="{FF2B5EF4-FFF2-40B4-BE49-F238E27FC236}">
                    <a16:creationId xmlns:a16="http://schemas.microsoft.com/office/drawing/2014/main" id="{93059BC9-C7C3-41F9-8BBA-7BF49FF602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335FE01-8192-4D2A-93F8-2F680F728C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3" name="Freeform 32">
                <a:extLst>
                  <a:ext uri="{FF2B5EF4-FFF2-40B4-BE49-F238E27FC236}">
                    <a16:creationId xmlns:a16="http://schemas.microsoft.com/office/drawing/2014/main" id="{A150A82A-9896-4D5B-BAA5-0A7ECD0789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3">
                <a:extLst>
                  <a:ext uri="{FF2B5EF4-FFF2-40B4-BE49-F238E27FC236}">
                    <a16:creationId xmlns:a16="http://schemas.microsoft.com/office/drawing/2014/main" id="{82641EF7-9CDB-40BE-A964-13F866165C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4">
                <a:extLst>
                  <a:ext uri="{FF2B5EF4-FFF2-40B4-BE49-F238E27FC236}">
                    <a16:creationId xmlns:a16="http://schemas.microsoft.com/office/drawing/2014/main" id="{A1D1CF16-B5BD-4021-9BA9-637569FC80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5">
                <a:extLst>
                  <a:ext uri="{FF2B5EF4-FFF2-40B4-BE49-F238E27FC236}">
                    <a16:creationId xmlns:a16="http://schemas.microsoft.com/office/drawing/2014/main" id="{FF13F72C-CC27-48A0-AC55-686AB9153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6">
                <a:extLst>
                  <a:ext uri="{FF2B5EF4-FFF2-40B4-BE49-F238E27FC236}">
                    <a16:creationId xmlns:a16="http://schemas.microsoft.com/office/drawing/2014/main" id="{0EC3BA8B-33ED-483D-935C-170AD0C4DC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7">
                <a:extLst>
                  <a:ext uri="{FF2B5EF4-FFF2-40B4-BE49-F238E27FC236}">
                    <a16:creationId xmlns:a16="http://schemas.microsoft.com/office/drawing/2014/main" id="{C4C451E6-48CE-4642-B51D-FE448408724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8">
                <a:extLst>
                  <a:ext uri="{FF2B5EF4-FFF2-40B4-BE49-F238E27FC236}">
                    <a16:creationId xmlns:a16="http://schemas.microsoft.com/office/drawing/2014/main" id="{0F88F098-E44C-4A45-AE2B-595A7B8527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9">
                <a:extLst>
                  <a:ext uri="{FF2B5EF4-FFF2-40B4-BE49-F238E27FC236}">
                    <a16:creationId xmlns:a16="http://schemas.microsoft.com/office/drawing/2014/main" id="{5B782B5D-8B67-4CD5-A0B3-8067BBB328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40">
                <a:extLst>
                  <a:ext uri="{FF2B5EF4-FFF2-40B4-BE49-F238E27FC236}">
                    <a16:creationId xmlns:a16="http://schemas.microsoft.com/office/drawing/2014/main" id="{897A4906-0942-4CD6-840D-0915E0C4D0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Rectangle 41">
                <a:extLst>
                  <a:ext uri="{FF2B5EF4-FFF2-40B4-BE49-F238E27FC236}">
                    <a16:creationId xmlns:a16="http://schemas.microsoft.com/office/drawing/2014/main" id="{D1131789-2DD5-462E-9FC9-E25021F5CF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 useBgFill="1">
        <p:nvSpPr>
          <p:cNvPr id="98" name="Rectangle 50">
            <a:extLst>
              <a:ext uri="{FF2B5EF4-FFF2-40B4-BE49-F238E27FC236}">
                <a16:creationId xmlns:a16="http://schemas.microsoft.com/office/drawing/2014/main" id="{B61375F2-60B1-44ED-B60A-019C4BD5A6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9" name="Group 52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54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66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1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1413" y="618518"/>
            <a:ext cx="9905998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/>
              <a:t>Capstone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1412" y="2249487"/>
            <a:ext cx="9905999" cy="354171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Cheryl berger • Lucien Roberts • martha richardson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00" name="Group 81">
            <a:extLst>
              <a:ext uri="{FF2B5EF4-FFF2-40B4-BE49-F238E27FC236}">
                <a16:creationId xmlns:a16="http://schemas.microsoft.com/office/drawing/2014/main" id="{B485B3F6-654D-4842-A2DE-677D12FE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83" name="Freeform 32">
              <a:extLst>
                <a:ext uri="{FF2B5EF4-FFF2-40B4-BE49-F238E27FC236}">
                  <a16:creationId xmlns:a16="http://schemas.microsoft.com/office/drawing/2014/main" id="{BF4365F4-C63C-4FC2-907B-1F7D414B95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3">
              <a:extLst>
                <a:ext uri="{FF2B5EF4-FFF2-40B4-BE49-F238E27FC236}">
                  <a16:creationId xmlns:a16="http://schemas.microsoft.com/office/drawing/2014/main" id="{B0538225-01AB-41C4-9A02-FE1BD81D6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4">
              <a:extLst>
                <a:ext uri="{FF2B5EF4-FFF2-40B4-BE49-F238E27FC236}">
                  <a16:creationId xmlns:a16="http://schemas.microsoft.com/office/drawing/2014/main" id="{66942F07-D7CC-49EB-BF73-8B94D5F4FC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5">
              <a:extLst>
                <a:ext uri="{FF2B5EF4-FFF2-40B4-BE49-F238E27FC236}">
                  <a16:creationId xmlns:a16="http://schemas.microsoft.com/office/drawing/2014/main" id="{4D3CACE0-3AC7-4A9F-9A3F-1694ACCD4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6">
              <a:extLst>
                <a:ext uri="{FF2B5EF4-FFF2-40B4-BE49-F238E27FC236}">
                  <a16:creationId xmlns:a16="http://schemas.microsoft.com/office/drawing/2014/main" id="{19063B47-FBFB-4EA1-A3FB-BECE005F48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7">
              <a:extLst>
                <a:ext uri="{FF2B5EF4-FFF2-40B4-BE49-F238E27FC236}">
                  <a16:creationId xmlns:a16="http://schemas.microsoft.com/office/drawing/2014/main" id="{B856863B-C809-4C31-94D0-659A91851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8">
              <a:extLst>
                <a:ext uri="{FF2B5EF4-FFF2-40B4-BE49-F238E27FC236}">
                  <a16:creationId xmlns:a16="http://schemas.microsoft.com/office/drawing/2014/main" id="{298CB3D7-7373-4AC6-9E2C-4AFDDE280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39">
              <a:extLst>
                <a:ext uri="{FF2B5EF4-FFF2-40B4-BE49-F238E27FC236}">
                  <a16:creationId xmlns:a16="http://schemas.microsoft.com/office/drawing/2014/main" id="{7DE09F1B-2326-4ED3-B63B-A30815DDEC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40">
              <a:extLst>
                <a:ext uri="{FF2B5EF4-FFF2-40B4-BE49-F238E27FC236}">
                  <a16:creationId xmlns:a16="http://schemas.microsoft.com/office/drawing/2014/main" id="{2498F244-3CE6-4D90-B5CF-5189DB17D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Rectangle 41">
              <a:extLst>
                <a:ext uri="{FF2B5EF4-FFF2-40B4-BE49-F238E27FC236}">
                  <a16:creationId xmlns:a16="http://schemas.microsoft.com/office/drawing/2014/main" id="{9A30DD13-FA10-4B9F-8B4D-97B7287B8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3856144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E558F-8A90-4F12-A8CB-C1483B696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n-US" sz="2800"/>
              <a:t>What we considered</a:t>
            </a:r>
          </a:p>
        </p:txBody>
      </p:sp>
      <p:sp>
        <p:nvSpPr>
          <p:cNvPr id="25" name="Round Diagonal Corner Rectangle 11">
            <a:extLst>
              <a:ext uri="{FF2B5EF4-FFF2-40B4-BE49-F238E27FC236}">
                <a16:creationId xmlns:a16="http://schemas.microsoft.com/office/drawing/2014/main" id="{73D430B3-B555-4951-AFBC-C9868F0B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group of toy airplanes&#10;&#10;Description automatically generated with low confidence">
            <a:extLst>
              <a:ext uri="{FF2B5EF4-FFF2-40B4-BE49-F238E27FC236}">
                <a16:creationId xmlns:a16="http://schemas.microsoft.com/office/drawing/2014/main" id="{D63D3FEC-328D-402F-A140-D9AF77B84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686" y="3505685"/>
            <a:ext cx="2942932" cy="2207199"/>
          </a:xfrm>
          <a:prstGeom prst="rect">
            <a:avLst/>
          </a:prstGeom>
        </p:spPr>
      </p:pic>
      <p:pic>
        <p:nvPicPr>
          <p:cNvPr id="13" name="Picture 12" descr="A picture containing text, rain, rainy&#10;&#10;Description automatically generated">
            <a:extLst>
              <a:ext uri="{FF2B5EF4-FFF2-40B4-BE49-F238E27FC236}">
                <a16:creationId xmlns:a16="http://schemas.microsoft.com/office/drawing/2014/main" id="{9B563EE8-0615-4E6A-8A39-05C9AAEE6B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62864" y="1137621"/>
            <a:ext cx="2962684" cy="2207199"/>
          </a:xfrm>
          <a:prstGeom prst="rect">
            <a:avLst/>
          </a:prstGeom>
        </p:spPr>
      </p:pic>
      <p:pic>
        <p:nvPicPr>
          <p:cNvPr id="7" name="Content Placeholder 6" descr="Emperor penguin parents with child">
            <a:extLst>
              <a:ext uri="{FF2B5EF4-FFF2-40B4-BE49-F238E27FC236}">
                <a16:creationId xmlns:a16="http://schemas.microsoft.com/office/drawing/2014/main" id="{465B1792-FB77-4A03-A516-A00CFD91560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6221" y="1198190"/>
            <a:ext cx="2974328" cy="1977928"/>
          </a:xfrm>
          <a:prstGeom prst="rect">
            <a:avLst/>
          </a:prstGeom>
        </p:spPr>
      </p:pic>
      <p:pic>
        <p:nvPicPr>
          <p:cNvPr id="11" name="Picture 10" descr="A picture containing shape&#10;&#10;Description automatically generated">
            <a:extLst>
              <a:ext uri="{FF2B5EF4-FFF2-40B4-BE49-F238E27FC236}">
                <a16:creationId xmlns:a16="http://schemas.microsoft.com/office/drawing/2014/main" id="{EA52E788-CEA6-49F6-A229-377465607F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57042" y="3946144"/>
            <a:ext cx="2974328" cy="1326283"/>
          </a:xfrm>
          <a:prstGeom prst="rect">
            <a:avLst/>
          </a:prstGeom>
        </p:spPr>
      </p:pic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E15686E8-BF6F-0E66-B375-C1D19D6D30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/>
          </a:bodyPr>
          <a:lstStyle/>
          <a:p>
            <a:r>
              <a:rPr lang="en-US" sz="1800" dirty="0"/>
              <a:t>Some datasets were too small</a:t>
            </a:r>
          </a:p>
          <a:p>
            <a:r>
              <a:rPr lang="en-US" sz="1800" dirty="0"/>
              <a:t>Some datasets were too big</a:t>
            </a:r>
          </a:p>
          <a:p>
            <a:r>
              <a:rPr lang="en-US" sz="1800" dirty="0"/>
              <a:t>We found one that was just right!</a:t>
            </a:r>
          </a:p>
          <a:p>
            <a:endParaRPr lang="en-US" sz="1800" dirty="0"/>
          </a:p>
        </p:txBody>
      </p:sp>
      <p:pic>
        <p:nvPicPr>
          <p:cNvPr id="15" name="Picture 14" descr="A group of stuffed animals&#10;&#10;Description automatically generated with low confidence">
            <a:extLst>
              <a:ext uri="{FF2B5EF4-FFF2-40B4-BE49-F238E27FC236}">
                <a16:creationId xmlns:a16="http://schemas.microsoft.com/office/drawing/2014/main" id="{ED02BD91-3A70-4C64-8615-A8F807EDBF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65804" y="3946144"/>
            <a:ext cx="1674982" cy="1670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2192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FBD9CD-5EF0-4540-9627-FAD7944CD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>
            <a:normAutofit/>
          </a:bodyPr>
          <a:lstStyle/>
          <a:p>
            <a:r>
              <a:rPr lang="en-US" sz="3200" dirty="0"/>
              <a:t>What did we choose?</a:t>
            </a:r>
          </a:p>
        </p:txBody>
      </p:sp>
      <p:pic>
        <p:nvPicPr>
          <p:cNvPr id="5" name="Picture 4" descr="Sticky notes with question marks">
            <a:extLst>
              <a:ext uri="{FF2B5EF4-FFF2-40B4-BE49-F238E27FC236}">
                <a16:creationId xmlns:a16="http://schemas.microsoft.com/office/drawing/2014/main" id="{7D92AA19-C88D-B0CD-C731-56C293751A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437" r="11993" b="-1"/>
          <a:stretch/>
        </p:blipFill>
        <p:spPr>
          <a:xfrm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3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D11B74-6076-4BD1-8E9F-4524CCDF8C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2519" y="2249487"/>
            <a:ext cx="3084892" cy="3541714"/>
          </a:xfrm>
        </p:spPr>
        <p:txBody>
          <a:bodyPr>
            <a:normAutofit/>
          </a:bodyPr>
          <a:lstStyle/>
          <a:p>
            <a:r>
              <a:rPr lang="en-US" sz="3000" dirty="0"/>
              <a:t>Kaggle Data Science and STEM Salaries Dataset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E786061-016E-454C-85C3-5F24CFE75D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7050" y="4387850"/>
            <a:ext cx="3705225" cy="1590675"/>
          </a:xfrm>
          <a:prstGeom prst="rect">
            <a:avLst/>
          </a:prstGeom>
        </p:spPr>
      </p:pic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A64E3D2F-68C2-488F-9F7E-5494BD1458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12579" y="396933"/>
            <a:ext cx="4005349" cy="1811944"/>
          </a:xfrm>
          <a:prstGeom prst="rect">
            <a:avLst/>
          </a:prstGeom>
        </p:spPr>
      </p:pic>
      <p:pic>
        <p:nvPicPr>
          <p:cNvPr id="68" name="Picture 6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667C32A-B81A-4140-AAD1-9A8DDDC609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07050" y="2462757"/>
            <a:ext cx="3991532" cy="1781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534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C295F-F44B-4B04-923A-9324C391D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choose this dataset?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831BB-597A-49C4-9070-E5D99F43AF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extremely relevant to all of us</a:t>
            </a:r>
          </a:p>
          <a:p>
            <a:r>
              <a:rPr lang="en-US" dirty="0"/>
              <a:t>The dataset pretty large, needs some pre-processing, but is not so big that we have trouble storing and sharing it</a:t>
            </a:r>
          </a:p>
          <a:p>
            <a:r>
              <a:rPr lang="en-US" dirty="0"/>
              <a:t>There are several columns in the data we can target for different types of machine learning analysis</a:t>
            </a:r>
          </a:p>
        </p:txBody>
      </p:sp>
    </p:spTree>
    <p:extLst>
      <p:ext uri="{BB962C8B-B14F-4D97-AF65-F5344CB8AC3E}">
        <p14:creationId xmlns:p14="http://schemas.microsoft.com/office/powerpoint/2010/main" val="1816061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8FABE-D258-4F0B-8FAD-8718148A2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 of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EC927-5C37-4BAF-B6B1-E564504FED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62,642 rows</a:t>
            </a:r>
          </a:p>
          <a:p>
            <a:r>
              <a:rPr lang="en-US" dirty="0"/>
              <a:t>29 columns</a:t>
            </a:r>
          </a:p>
          <a:p>
            <a:r>
              <a:rPr lang="en-US" dirty="0"/>
              <a:t>Includes company name , job title, salary, bonus, stock option, gender, and race</a:t>
            </a:r>
          </a:p>
        </p:txBody>
      </p:sp>
    </p:spTree>
    <p:extLst>
      <p:ext uri="{BB962C8B-B14F-4D97-AF65-F5344CB8AC3E}">
        <p14:creationId xmlns:p14="http://schemas.microsoft.com/office/powerpoint/2010/main" val="2684563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45A6B-7DB0-4F4F-9F75-941D27837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What are we going to do with all this data?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A6C00-24F0-4914-B6A9-EF8E99601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Build a machine learning model to predict salaries given some input features by the user</a:t>
            </a:r>
          </a:p>
          <a:p>
            <a:r>
              <a:rPr lang="en-US" dirty="0"/>
              <a:t>Look for trends in current data science salaries: by location, job title, gender, race, and educational level</a:t>
            </a:r>
          </a:p>
          <a:p>
            <a:r>
              <a:rPr lang="en-US" dirty="0"/>
              <a:t>Consider if </a:t>
            </a:r>
          </a:p>
        </p:txBody>
      </p:sp>
    </p:spTree>
    <p:extLst>
      <p:ext uri="{BB962C8B-B14F-4D97-AF65-F5344CB8AC3E}">
        <p14:creationId xmlns:p14="http://schemas.microsoft.com/office/powerpoint/2010/main" val="20029984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tf00001226_wac</Template>
  <TotalTime>46</TotalTime>
  <Words>170</Words>
  <Application>Microsoft Office PowerPoint</Application>
  <PresentationFormat>Widescreen</PresentationFormat>
  <Paragraphs>21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Tw Cen MT</vt:lpstr>
      <vt:lpstr>Circuit</vt:lpstr>
      <vt:lpstr>Capstone project</vt:lpstr>
      <vt:lpstr>What we considered</vt:lpstr>
      <vt:lpstr>What did we choose?</vt:lpstr>
      <vt:lpstr>Why choose this dataset?</vt:lpstr>
      <vt:lpstr>Description of dataset</vt:lpstr>
      <vt:lpstr>What are we going to do with all this data?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</dc:title>
  <dc:creator>Martha Richardson</dc:creator>
  <cp:lastModifiedBy>Martha Richardson</cp:lastModifiedBy>
  <cp:revision>1</cp:revision>
  <dcterms:created xsi:type="dcterms:W3CDTF">2022-04-08T12:59:26Z</dcterms:created>
  <dcterms:modified xsi:type="dcterms:W3CDTF">2022-04-08T13:46:14Z</dcterms:modified>
</cp:coreProperties>
</file>

<file path=docProps/thumbnail.jpeg>
</file>